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8" d="100"/>
          <a:sy n="108" d="100"/>
        </p:scale>
        <p:origin x="678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5F2ABBD-2BA4-47C7-A197-7B83C0F64DC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C67698D7-3F42-4E5E-A7CF-9CC8A032DAF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14CE3D70-94B9-4058-9664-AF50D1BC6E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914697-441A-4F03-846E-E68BE016E1B5}" type="datetimeFigureOut">
              <a:rPr lang="ru-RU" smtClean="0"/>
              <a:t>23.06.2025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BE866F2-985E-476A-97C4-CE0FA6631C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4A92CFC-816F-4A61-B560-FCEE64990F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7F785B-2F45-4495-B49A-7937544530C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749762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DE2B26A-7C9E-4C0E-B0B2-F672CFCBB6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318D3895-5214-42FE-B001-05CAED5A7A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A8E9C4E-49EB-45E2-BFE3-367B40EC94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914697-441A-4F03-846E-E68BE016E1B5}" type="datetimeFigureOut">
              <a:rPr lang="ru-RU" smtClean="0"/>
              <a:t>23.06.2025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9A48D7CD-6F2A-453D-ADFB-521C9A5483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7371CABA-F04E-4BEC-B261-F4A4B3B0A8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7F785B-2F45-4495-B49A-7937544530C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511245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52513E44-76F9-4191-BF57-917F40B6711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F0EE3710-F72D-45EE-96BF-886614F665B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76A3E43-F914-4C6D-ACDB-B981109199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914697-441A-4F03-846E-E68BE016E1B5}" type="datetimeFigureOut">
              <a:rPr lang="ru-RU" smtClean="0"/>
              <a:t>23.06.2025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4557D69-FE0A-4F80-8B2F-D2F7B57E7B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797BC01-74AF-4068-A26B-D4F5F2DB2A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7F785B-2F45-4495-B49A-7937544530C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301225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4BE74DF-A92E-48ED-83DC-AFCBC59701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9CEF575-EF89-4742-B14E-02814AA46C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64CE086-A69D-4D58-AFF5-290DA0E31B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914697-441A-4F03-846E-E68BE016E1B5}" type="datetimeFigureOut">
              <a:rPr lang="ru-RU" smtClean="0"/>
              <a:t>23.06.2025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68C3733-AF1F-4898-845A-439746DDEB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92720BE-332A-43C0-874A-A71799BCDD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7F785B-2F45-4495-B49A-7937544530C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425517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5C4B8FC-1E6F-4ACC-BBC4-09B91166C6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5CF4215B-371E-4353-A690-8F51683333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C44CB1F-C069-4AFA-A4C3-AE5F122F33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914697-441A-4F03-846E-E68BE016E1B5}" type="datetimeFigureOut">
              <a:rPr lang="ru-RU" smtClean="0"/>
              <a:t>23.06.2025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C7614FA-C43F-4331-9051-6DB5474EB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BD59057-5894-4AD1-9F14-6E049546FD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7F785B-2F45-4495-B49A-7937544530C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647295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62BEF5E-1CDE-4D04-9B0D-A636DD9365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37A973D-E64F-48A7-8BC1-1695E966450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2D7C85BB-2DB3-40D1-8C60-D5533F1C995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D9CB28C6-0963-4C77-BA1C-E4E5E78D1C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914697-441A-4F03-846E-E68BE016E1B5}" type="datetimeFigureOut">
              <a:rPr lang="ru-RU" smtClean="0"/>
              <a:t>23.06.2025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2BB8609B-B711-47BD-A04E-7CE7FE3824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5B46BCDB-E310-46C9-A617-1B4188FA2B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7F785B-2F45-4495-B49A-7937544530C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890501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7D4E857-EB47-492F-BDDF-533850A93D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309ED89A-3BAF-478D-8A1F-23AA0F8287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35D16BCF-045E-4309-9595-C38AC45C470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B551A2AE-D757-45A8-8187-DC850B9C0DD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C23EBFBA-8025-4FBB-95E2-13F3C3063B9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87A18C9D-9CA8-49D9-A7DB-64D1D96AC4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914697-441A-4F03-846E-E68BE016E1B5}" type="datetimeFigureOut">
              <a:rPr lang="ru-RU" smtClean="0"/>
              <a:t>23.06.2025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2AF9ED0F-3449-4567-B096-C87BD09F80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B27A0201-1390-4ABD-9C0D-DDF95C8C2A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7F785B-2F45-4495-B49A-7937544530C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50242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D15527E-9732-4E9B-8448-66E8115259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62EFB566-A5D3-4C3F-88C7-7D0B347951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914697-441A-4F03-846E-E68BE016E1B5}" type="datetimeFigureOut">
              <a:rPr lang="ru-RU" smtClean="0"/>
              <a:t>23.06.2025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E3EFBEBD-BAEF-4F82-AB57-44BAA08D8B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BDFE696E-8B72-45F8-A223-B7B3B66D5A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7F785B-2F45-4495-B49A-7937544530C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804218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3E9B3DB7-8091-41AE-BDBA-946FF39327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914697-441A-4F03-846E-E68BE016E1B5}" type="datetimeFigureOut">
              <a:rPr lang="ru-RU" smtClean="0"/>
              <a:t>23.06.2025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2BC786C2-E7CE-4B8B-9F80-66451587A7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60067A3B-0D16-4CCD-B664-48FE8B5F44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7F785B-2F45-4495-B49A-7937544530C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846547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CE75817-8250-440F-90AA-D234AC9733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4C942B3-B482-4DDA-A05B-66F6E3CF5F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FA33F8C4-D4F6-4341-88E8-0988411791A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9201369A-9F37-460B-A5F5-0B53A5189C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914697-441A-4F03-846E-E68BE016E1B5}" type="datetimeFigureOut">
              <a:rPr lang="ru-RU" smtClean="0"/>
              <a:t>23.06.2025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C0CED869-2BC9-46AB-8A36-D0A0AB3ED7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C181BA08-1968-4F47-9D1D-97CE1D03B8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7F785B-2F45-4495-B49A-7937544530C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351263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90F87D9-94A0-4177-B0E1-DD68125EE5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C5F0D3D0-FB44-4EA8-A3EA-179BFA743DF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EC1C01B0-82DC-4698-99B2-068EC5363EA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9A4FC8CC-C30B-4A66-80C8-0501345313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914697-441A-4F03-846E-E68BE016E1B5}" type="datetimeFigureOut">
              <a:rPr lang="ru-RU" smtClean="0"/>
              <a:t>23.06.2025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0B9CF020-EF08-4A56-BBFC-4EB335152D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E24777DF-F04F-4438-AED9-A11D53C354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7F785B-2F45-4495-B49A-7937544530C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278847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BA516EF-8989-4D94-B9D6-499986A6CC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4DF043E8-68AF-4E0F-B518-F11EF5F288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9CD5F72-0C0E-419A-B92C-30E7F954B09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914697-441A-4F03-846E-E68BE016E1B5}" type="datetimeFigureOut">
              <a:rPr lang="ru-RU" smtClean="0"/>
              <a:t>23.06.2025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B335AD4-4886-4567-ACDE-B450950B65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778F776A-A8ED-40CE-8B95-642416B178A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7F785B-2F45-4495-B49A-7937544530C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938282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12FC51E-6C40-4BD4-8A53-69DC3DB25D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1" dirty="0"/>
              <a:t>Группа в мессенджере Телеграмм - Инициативное бюджетирование Краснодарского края</a:t>
            </a:r>
          </a:p>
        </p:txBody>
      </p:sp>
      <p:pic>
        <p:nvPicPr>
          <p:cNvPr id="5" name="Объект 4">
            <a:extLst>
              <a:ext uri="{FF2B5EF4-FFF2-40B4-BE49-F238E27FC236}">
                <a16:creationId xmlns:a16="http://schemas.microsoft.com/office/drawing/2014/main" id="{6B18AECB-C885-4CC8-AEE6-C0B9FF24111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920331" y="2081613"/>
            <a:ext cx="4351338" cy="4351338"/>
          </a:xfrm>
        </p:spPr>
      </p:pic>
    </p:spTree>
    <p:extLst>
      <p:ext uri="{BB962C8B-B14F-4D97-AF65-F5344CB8AC3E}">
        <p14:creationId xmlns:p14="http://schemas.microsoft.com/office/powerpoint/2010/main" val="331995948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37</TotalTime>
  <Words>9</Words>
  <Application>Microsoft Office PowerPoint</Application>
  <PresentationFormat>Широкоэкранный</PresentationFormat>
  <Paragraphs>1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Тема Office</vt:lpstr>
      <vt:lpstr>Группа в мессенджере Телеграмм - Инициативное бюджетирование Краснодарского края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Инициативное бюджетирование Краснодарского края</dc:title>
  <dc:creator>HomeNET</dc:creator>
  <cp:lastModifiedBy>HomeNET</cp:lastModifiedBy>
  <cp:revision>5</cp:revision>
  <dcterms:created xsi:type="dcterms:W3CDTF">2025-06-16T11:47:00Z</dcterms:created>
  <dcterms:modified xsi:type="dcterms:W3CDTF">2025-06-23T13:53:33Z</dcterms:modified>
</cp:coreProperties>
</file>